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72" r:id="rId4"/>
    <p:sldId id="275" r:id="rId5"/>
    <p:sldId id="276" r:id="rId6"/>
    <p:sldId id="274" r:id="rId7"/>
    <p:sldId id="259" r:id="rId8"/>
    <p:sldId id="271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8"/>
    <p:restoredTop sz="91285"/>
  </p:normalViewPr>
  <p:slideViewPr>
    <p:cSldViewPr snapToGrid="0" snapToObjects="1">
      <p:cViewPr varScale="1">
        <p:scale>
          <a:sx n="202" d="100"/>
          <a:sy n="202" d="100"/>
        </p:scale>
        <p:origin x="215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80E38-7C1C-5A48-A397-E8F96955AD93}" type="datetimeFigureOut">
              <a:rPr lang="de-DE" smtClean="0"/>
              <a:t>02.01.25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5B162-88CC-9144-A3BC-9BF9D3CCC1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81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5B162-88CC-9144-A3BC-9BF9D3CCC1E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161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5B162-88CC-9144-A3BC-9BF9D3CCC1E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0132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5B162-88CC-9144-A3BC-9BF9D3CCC1E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185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5B162-88CC-9144-A3BC-9BF9D3CCC1E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6250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5B162-88CC-9144-A3BC-9BF9D3CCC1E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639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5B162-88CC-9144-A3BC-9BF9D3CCC1E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4415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5B162-88CC-9144-A3BC-9BF9D3CCC1E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357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5B162-88CC-9144-A3BC-9BF9D3CCC1E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705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2E51B4-BC8D-9A4E-8066-1015F9CDA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A5A0CA7-643D-0D4D-B3CF-A9DCB15B4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005039-04B3-AA4E-AE90-EED2CEE9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D64A-AA89-5E49-9225-FABF88F8B99C}" type="datetimeFigureOut">
              <a:rPr lang="de-DE" smtClean="0"/>
              <a:t>02.01.25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82E125-ADE7-0342-8D8A-318D56BFE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EC65E4-C241-1943-838C-A3CEE2064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3EF1-97FF-3244-AA0D-A6B52509C4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69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5B6BF-E655-C64D-B7F3-8AABD68F1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DF30FE6-CE42-784D-90F0-A206345A9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54BAF8-0436-624D-8E9E-0B39268AC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D64A-AA89-5E49-9225-FABF88F8B99C}" type="datetimeFigureOut">
              <a:rPr lang="de-DE" smtClean="0"/>
              <a:t>02.01.25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C36B1B-22BC-4840-9AEC-43A201CC7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91CE0C-B39E-EA40-A873-743D871B0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3EF1-97FF-3244-AA0D-A6B52509C4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23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71927F2-830A-5C45-8263-EB2651E2BC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C86F3C6-E7C8-CF40-B72F-186DF5922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4BDAE0-E59F-754C-B367-F4D400B47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D64A-AA89-5E49-9225-FABF88F8B99C}" type="datetimeFigureOut">
              <a:rPr lang="de-DE" smtClean="0"/>
              <a:t>02.01.25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6FC1D3-D4C4-FE40-B9F3-B3FEBC981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FE48EC-07B4-F048-B17C-CD5C3F7B5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3EF1-97FF-3244-AA0D-A6B52509C4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24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5C089-6E9B-D746-8461-CC400A31A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8A02E5-8440-5A4E-B08E-54AF71A01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C08E47-2A88-3C4B-B59E-404986F9C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D64A-AA89-5E49-9225-FABF88F8B99C}" type="datetimeFigureOut">
              <a:rPr lang="de-DE" smtClean="0"/>
              <a:t>02.01.25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CD97CB-F49A-134F-BAEA-2E0A6DAEE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37A353-634F-9F46-9212-5C6FCCC56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3EF1-97FF-3244-AA0D-A6B52509C4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72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5F5B8-4DAF-9D47-97BA-979574B0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7C6DE0-8C3C-F141-8697-0692134C9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1F50BE-AFC8-D84C-AC3D-F69344E9E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D64A-AA89-5E49-9225-FABF88F8B99C}" type="datetimeFigureOut">
              <a:rPr lang="de-DE" smtClean="0"/>
              <a:t>02.01.25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328D3D-5226-7B45-802F-6C120D432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63ACE9-11B5-6E4E-8B0E-2F6E2437B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3EF1-97FF-3244-AA0D-A6B52509C4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04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84C6F-04FB-7742-877B-46485E6DE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32A405-C78B-DD4F-83B6-71BE2E72B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7D07BC7-19C4-954A-AC6D-0A08603E9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6A5250-601F-1546-9424-CDB0DC45B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D64A-AA89-5E49-9225-FABF88F8B99C}" type="datetimeFigureOut">
              <a:rPr lang="de-DE" smtClean="0"/>
              <a:t>02.01.25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CAEABA-2160-9148-B343-503244660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0D8F29-6437-5843-B07C-63929FE34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3EF1-97FF-3244-AA0D-A6B52509C4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45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C48D81-0816-5F44-81CB-FE3074A9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460BBC-E600-124A-BCF0-87DC70120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C3F52E2-C530-BF4F-B1CE-664D1AC0A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E9D9256-BBDF-BB43-8E45-53E6370AD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566F2FD-0703-0D4C-A36E-AB030A89A7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7D6D01D-D367-0147-A455-A32F5401C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D64A-AA89-5E49-9225-FABF88F8B99C}" type="datetimeFigureOut">
              <a:rPr lang="de-DE" smtClean="0"/>
              <a:t>02.01.25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1341EF8-FBB8-084A-BD18-324AB2747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E072762-5FC5-5949-8F25-4C205366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3EF1-97FF-3244-AA0D-A6B52509C4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475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F2DDF1-1FC9-8B49-B189-1852DA556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27ABB8-E191-9B4F-8B53-ED37A5950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D64A-AA89-5E49-9225-FABF88F8B99C}" type="datetimeFigureOut">
              <a:rPr lang="de-DE" smtClean="0"/>
              <a:t>02.01.25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F7F007-06E3-3D41-A9DB-07E75B632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AB59D5-467B-1547-95E8-D2FBEA1C3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3EF1-97FF-3244-AA0D-A6B52509C4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594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6120965-AE54-8247-B56B-15C5A922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D64A-AA89-5E49-9225-FABF88F8B99C}" type="datetimeFigureOut">
              <a:rPr lang="de-DE" smtClean="0"/>
              <a:t>02.01.25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4BA433B-5119-BC42-A6CA-9112154DF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F885B9-87A7-134B-8902-C2237234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3EF1-97FF-3244-AA0D-A6B52509C4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14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B61E7-DDCF-9546-B4E7-50BDAB40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BDD859-B28F-CD41-930E-8464399B0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02E895-CE7F-9045-9C3C-8195C2565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C3EB527-15D0-D842-A35C-7D315FF7E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D64A-AA89-5E49-9225-FABF88F8B99C}" type="datetimeFigureOut">
              <a:rPr lang="de-DE" smtClean="0"/>
              <a:t>02.01.25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3B83A2B-7999-B947-985A-B8D23318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D99F7B-EEFA-6B4F-9A10-F9797ADDB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3EF1-97FF-3244-AA0D-A6B52509C4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4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3EEE4-4C40-E74D-882F-9E2DE0889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A3A4147-D931-694E-AAF6-432C392D04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B5F405-8C00-E24F-AA12-A19AAE37F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7E317C-DE7D-C548-8C61-7F8C94C09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D64A-AA89-5E49-9225-FABF88F8B99C}" type="datetimeFigureOut">
              <a:rPr lang="de-DE" smtClean="0"/>
              <a:t>02.01.25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F6025E-9232-A447-8901-99F4D2CA4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F63285-090A-7D4C-BF18-16D483F3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3EF1-97FF-3244-AA0D-A6B52509C4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625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61D814B-8277-E548-8625-E7E50336C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2534C5-9B06-6E40-B9AD-AA9F50DEC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8227C1-6526-5B46-8FAC-A05D7A9982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5D64A-AA89-5E49-9225-FABF88F8B99C}" type="datetimeFigureOut">
              <a:rPr lang="de-DE" smtClean="0"/>
              <a:t>02.01.25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09EABC-05D0-4A4C-BB3E-752DBE29C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7136D4-620D-FD4E-A442-65D52D910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33EF1-97FF-3244-AA0D-A6B52509C4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79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E3D496-2462-7242-A717-3CB31BC18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9083"/>
            <a:ext cx="9144000" cy="23876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Herzlich willkommen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69DB201-8EBE-8F4A-9C7F-6A3D90995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78758"/>
            <a:ext cx="9144000" cy="165576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beim Gruppenabend der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FG Naturfreunde Rosenheim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09.01.2025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im Gasthaus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Höhensteiger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Rosenheim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CBF73-C8C6-B24D-B088-14AE7C5DD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472" y="5665591"/>
            <a:ext cx="3619500" cy="8128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2CCE271-FD7D-DA4B-8D96-37BF6CAE772B}"/>
              </a:ext>
            </a:extLst>
          </p:cNvPr>
          <p:cNvSpPr txBox="1"/>
          <p:nvPr/>
        </p:nvSpPr>
        <p:spPr>
          <a:xfrm>
            <a:off x="8269527" y="6425852"/>
            <a:ext cx="315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Ortsgruppe Rosenheim e.V.</a:t>
            </a:r>
          </a:p>
        </p:txBody>
      </p:sp>
    </p:spTree>
    <p:extLst>
      <p:ext uri="{BB962C8B-B14F-4D97-AF65-F5344CB8AC3E}">
        <p14:creationId xmlns:p14="http://schemas.microsoft.com/office/powerpoint/2010/main" val="2303323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669DB201-8EBE-8F4A-9C7F-6A3D90995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6641"/>
            <a:ext cx="9144000" cy="511088"/>
          </a:xfrm>
        </p:spPr>
        <p:txBody>
          <a:bodyPr>
            <a:norm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Thema „Uhren“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CBF73-C8C6-B24D-B088-14AE7C5DD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472" y="5665591"/>
            <a:ext cx="3619500" cy="8128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2CCE271-FD7D-DA4B-8D96-37BF6CAE772B}"/>
              </a:ext>
            </a:extLst>
          </p:cNvPr>
          <p:cNvSpPr txBox="1"/>
          <p:nvPr/>
        </p:nvSpPr>
        <p:spPr>
          <a:xfrm>
            <a:off x="8269527" y="6425852"/>
            <a:ext cx="315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Ortsgruppe Rosenheim e.V.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5B73DA3-AC5F-AE4C-B457-5704758F0294}"/>
              </a:ext>
            </a:extLst>
          </p:cNvPr>
          <p:cNvSpPr txBox="1"/>
          <p:nvPr/>
        </p:nvSpPr>
        <p:spPr>
          <a:xfrm>
            <a:off x="914822" y="1292709"/>
            <a:ext cx="93828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1. Was macht ein Motiv-Foto interessant?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Emotionen wecken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Neugierde wecken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Geschichte erzählen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Ungewöhnliche Perspektive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Evtl. stimmungsvolle Umgebung/Landschaft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Bildausschnitt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669DB201-8EBE-8F4A-9C7F-6A3D90995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6641"/>
            <a:ext cx="9144000" cy="511088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Thema „Uhren“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CBF73-C8C6-B24D-B088-14AE7C5DD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472" y="5665591"/>
            <a:ext cx="3619500" cy="8128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2CCE271-FD7D-DA4B-8D96-37BF6CAE772B}"/>
              </a:ext>
            </a:extLst>
          </p:cNvPr>
          <p:cNvSpPr txBox="1"/>
          <p:nvPr/>
        </p:nvSpPr>
        <p:spPr>
          <a:xfrm>
            <a:off x="8269527" y="6425852"/>
            <a:ext cx="315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Ortsgruppe Rosenheim e.V.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DC072FA-D4BB-3542-9EC1-2824F3F89651}"/>
              </a:ext>
            </a:extLst>
          </p:cNvPr>
          <p:cNvSpPr txBox="1"/>
          <p:nvPr/>
        </p:nvSpPr>
        <p:spPr>
          <a:xfrm>
            <a:off x="838277" y="1330855"/>
            <a:ext cx="92864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2. Wodurch lässt sich das erreichen?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Morgen/-Abendlicht/tiefstehende Sonne/Blaue Stunde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Beleuchtung/Blitz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Nebel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Regen, Eis, Schnee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Linienführung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ND-Filter (Neutraldichtefilter)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048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669DB201-8EBE-8F4A-9C7F-6A3D90995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6641"/>
            <a:ext cx="9144000" cy="511088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Thema „Uhren“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CBF73-C8C6-B24D-B088-14AE7C5DD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472" y="5665591"/>
            <a:ext cx="3619500" cy="8128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2CCE271-FD7D-DA4B-8D96-37BF6CAE772B}"/>
              </a:ext>
            </a:extLst>
          </p:cNvPr>
          <p:cNvSpPr txBox="1"/>
          <p:nvPr/>
        </p:nvSpPr>
        <p:spPr>
          <a:xfrm>
            <a:off x="8269527" y="6425852"/>
            <a:ext cx="315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Ortsgruppe Rosenheim e.V.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DC072FA-D4BB-3542-9EC1-2824F3F89651}"/>
              </a:ext>
            </a:extLst>
          </p:cNvPr>
          <p:cNvSpPr txBox="1"/>
          <p:nvPr/>
        </p:nvSpPr>
        <p:spPr>
          <a:xfrm>
            <a:off x="838277" y="1330855"/>
            <a:ext cx="928642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3. Fotoequipment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ND-Filter (Neutraldichtefilter)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Stativ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Tele-Objektiv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Macro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-Objektiv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Blitzgerät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Taschenlampe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Aufheller (Lichtreflektor)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Wassersprüher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Schere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Folie zum hinknien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398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669DB201-8EBE-8F4A-9C7F-6A3D90995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6641"/>
            <a:ext cx="9144000" cy="511088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Thema „Uhren“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CBF73-C8C6-B24D-B088-14AE7C5DD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472" y="5665591"/>
            <a:ext cx="3619500" cy="8128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2CCE271-FD7D-DA4B-8D96-37BF6CAE772B}"/>
              </a:ext>
            </a:extLst>
          </p:cNvPr>
          <p:cNvSpPr txBox="1"/>
          <p:nvPr/>
        </p:nvSpPr>
        <p:spPr>
          <a:xfrm>
            <a:off x="8269527" y="6425852"/>
            <a:ext cx="315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Ortsgruppe Rosenheim e.V.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DC072FA-D4BB-3542-9EC1-2824F3F89651}"/>
              </a:ext>
            </a:extLst>
          </p:cNvPr>
          <p:cNvSpPr txBox="1"/>
          <p:nvPr/>
        </p:nvSpPr>
        <p:spPr>
          <a:xfrm>
            <a:off x="838277" y="1198424"/>
            <a:ext cx="92864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4. Fotografische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Grundkenntnissse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Zusammenspiel Blende-Belichtungszeit-ISO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9" name="Grafik 8" descr="Ein Bild, das Screenshot, Text, Schrift, Design enthält.&#10;&#10;Automatisch generierte Beschreibung">
            <a:extLst>
              <a:ext uri="{FF2B5EF4-FFF2-40B4-BE49-F238E27FC236}">
                <a16:creationId xmlns:a16="http://schemas.microsoft.com/office/drawing/2014/main" id="{31BE64C7-6BC8-16CF-8EC1-038272050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258" y="1743130"/>
            <a:ext cx="6521066" cy="377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669DB201-8EBE-8F4A-9C7F-6A3D90995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6641"/>
            <a:ext cx="9144000" cy="511088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Thema „Uhren“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CBF73-C8C6-B24D-B088-14AE7C5DD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472" y="5665591"/>
            <a:ext cx="3619500" cy="8128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2CCE271-FD7D-DA4B-8D96-37BF6CAE772B}"/>
              </a:ext>
            </a:extLst>
          </p:cNvPr>
          <p:cNvSpPr txBox="1"/>
          <p:nvPr/>
        </p:nvSpPr>
        <p:spPr>
          <a:xfrm>
            <a:off x="8269527" y="6425852"/>
            <a:ext cx="315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Ortsgruppe Rosenheim e.V.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DC072FA-D4BB-3542-9EC1-2824F3F89651}"/>
              </a:ext>
            </a:extLst>
          </p:cNvPr>
          <p:cNvSpPr txBox="1"/>
          <p:nvPr/>
        </p:nvSpPr>
        <p:spPr>
          <a:xfrm>
            <a:off x="606447" y="1165602"/>
            <a:ext cx="109791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5. Beispielfotos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1DE5F0F-8098-ED7D-5B96-C92508F2F459}"/>
              </a:ext>
            </a:extLst>
          </p:cNvPr>
          <p:cNvSpPr txBox="1"/>
          <p:nvPr/>
        </p:nvSpPr>
        <p:spPr>
          <a:xfrm>
            <a:off x="552490" y="5194828"/>
            <a:ext cx="9893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Internet-Tipps und Beispielfotos zum Thema Uhren:</a:t>
            </a:r>
          </a:p>
          <a:p>
            <a:endParaRPr lang="de-DE" dirty="0"/>
          </a:p>
        </p:txBody>
      </p:sp>
      <p:pic>
        <p:nvPicPr>
          <p:cNvPr id="9" name="Grafik 8" descr="Ein Bild, das Collage, Screenshot, Menschliches Gesicht, Sammlung enthält.&#10;&#10;Automatisch generierte Beschreibung">
            <a:extLst>
              <a:ext uri="{FF2B5EF4-FFF2-40B4-BE49-F238E27FC236}">
                <a16:creationId xmlns:a16="http://schemas.microsoft.com/office/drawing/2014/main" id="{49BAB3BA-6E0A-A261-6ECC-040ACE2A0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47" y="1556085"/>
            <a:ext cx="8354673" cy="416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78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669DB201-8EBE-8F4A-9C7F-6A3D90995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873" y="704459"/>
            <a:ext cx="9144000" cy="548388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Sonstiges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CBF73-C8C6-B24D-B088-14AE7C5DD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472" y="5659329"/>
            <a:ext cx="3619500" cy="8128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BED0911-AD90-2540-9A82-6C8C32E96BBC}"/>
              </a:ext>
            </a:extLst>
          </p:cNvPr>
          <p:cNvSpPr txBox="1"/>
          <p:nvPr/>
        </p:nvSpPr>
        <p:spPr>
          <a:xfrm>
            <a:off x="8269527" y="6425852"/>
            <a:ext cx="315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Ortsgruppe Rosenheim e.V.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8326FC1-A64E-7347-9DA9-CA07B49D8CF1}"/>
              </a:ext>
            </a:extLst>
          </p:cNvPr>
          <p:cNvSpPr txBox="1"/>
          <p:nvPr/>
        </p:nvSpPr>
        <p:spPr>
          <a:xfrm>
            <a:off x="669713" y="1414281"/>
            <a:ext cx="10345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 Thema für Fotogruppenabend am 03.02.2025: Glas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76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E3D496-2462-7242-A717-3CB31BC18F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GUT LICHT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69DB201-8EBE-8F4A-9C7F-6A3D909955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Viel Freude beim Experimentieren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CBF73-C8C6-B24D-B088-14AE7C5DD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472" y="5665591"/>
            <a:ext cx="3619500" cy="8128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2CCE271-FD7D-DA4B-8D96-37BF6CAE772B}"/>
              </a:ext>
            </a:extLst>
          </p:cNvPr>
          <p:cNvSpPr txBox="1"/>
          <p:nvPr/>
        </p:nvSpPr>
        <p:spPr>
          <a:xfrm>
            <a:off x="8269527" y="6425852"/>
            <a:ext cx="315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Ortsgruppe Rosenheim e.V.</a:t>
            </a:r>
          </a:p>
        </p:txBody>
      </p:sp>
    </p:spTree>
    <p:extLst>
      <p:ext uri="{BB962C8B-B14F-4D97-AF65-F5344CB8AC3E}">
        <p14:creationId xmlns:p14="http://schemas.microsoft.com/office/powerpoint/2010/main" val="727711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Macintosh PowerPoint</Application>
  <PresentationFormat>Breitbild</PresentationFormat>
  <Paragraphs>80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Herzlich willkommen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GUT LICHT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</dc:title>
  <dc:creator>Günter Kratschmayer</dc:creator>
  <cp:lastModifiedBy>Günter Kratschmayer</cp:lastModifiedBy>
  <cp:revision>120</cp:revision>
  <dcterms:created xsi:type="dcterms:W3CDTF">2021-10-13T17:41:23Z</dcterms:created>
  <dcterms:modified xsi:type="dcterms:W3CDTF">2025-01-02T13:09:31Z</dcterms:modified>
</cp:coreProperties>
</file>